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0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B519E19-BBF3-A843-AFAE-A4BD69BB1BB2}">
          <p14:sldIdLst>
            <p14:sldId id="256"/>
            <p14:sldId id="258"/>
            <p14:sldId id="259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5"/>
  </p:normalViewPr>
  <p:slideViewPr>
    <p:cSldViewPr snapToGrid="0" snapToObjects="1">
      <p:cViewPr>
        <p:scale>
          <a:sx n="100" d="100"/>
          <a:sy n="100" d="100"/>
        </p:scale>
        <p:origin x="46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3373EE5-C254-C649-8E4C-D8B4CB06C55D}" type="datetimeFigureOut">
              <a:rPr lang="en-US" smtClean="0"/>
              <a:t>9/25/17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FD9B33A-93B0-0F49-B1D2-61467B8DB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04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  <p:sldLayoutId id="2147483972" r:id="rId12"/>
    <p:sldLayoutId id="2147483973" r:id="rId13"/>
    <p:sldLayoutId id="2147483974" r:id="rId14"/>
    <p:sldLayoutId id="2147483975" r:id="rId15"/>
    <p:sldLayoutId id="2147483976" r:id="rId16"/>
    <p:sldLayoutId id="21474839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/>
          <p:cNvSpPr txBox="1">
            <a:spLocks/>
          </p:cNvSpPr>
          <p:nvPr/>
        </p:nvSpPr>
        <p:spPr>
          <a:xfrm>
            <a:off x="2053287" y="69503"/>
            <a:ext cx="6987645" cy="13885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err="1" smtClean="0">
                <a:latin typeface="+mj-lt"/>
              </a:rPr>
              <a:t>Majalah</a:t>
            </a:r>
            <a:r>
              <a:rPr lang="en-US" sz="4800" dirty="0" smtClean="0">
                <a:latin typeface="+mj-lt"/>
              </a:rPr>
              <a:t> </a:t>
            </a:r>
            <a:r>
              <a:rPr lang="en-US" sz="4800" dirty="0" err="1" smtClean="0">
                <a:latin typeface="+mj-lt"/>
              </a:rPr>
              <a:t>GameStation</a:t>
            </a:r>
            <a:endParaRPr lang="en-US" sz="4800" dirty="0">
              <a:latin typeface="+mj-lt"/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66005" y="1089737"/>
            <a:ext cx="6987645" cy="1388534"/>
          </a:xfrm>
        </p:spPr>
        <p:txBody>
          <a:bodyPr>
            <a:normAutofit/>
          </a:bodyPr>
          <a:lstStyle/>
          <a:p>
            <a:pPr algn="l"/>
            <a:r>
              <a:rPr lang="en-US" sz="1400" dirty="0"/>
              <a:t> </a:t>
            </a:r>
            <a:r>
              <a:rPr lang="en-US" sz="1400" dirty="0" err="1"/>
              <a:t>penerbitan</a:t>
            </a:r>
            <a:r>
              <a:rPr lang="en-US" sz="1400" dirty="0"/>
              <a:t> yang </a:t>
            </a:r>
            <a:r>
              <a:rPr lang="en-US" sz="1400" dirty="0" err="1" smtClean="0"/>
              <a:t>dicetak</a:t>
            </a:r>
            <a:r>
              <a:rPr lang="en-US" sz="1400" dirty="0" smtClean="0"/>
              <a:t> </a:t>
            </a:r>
            <a:r>
              <a:rPr lang="en-US" sz="1400" dirty="0" err="1" smtClean="0"/>
              <a:t>menggunakan</a:t>
            </a:r>
            <a:r>
              <a:rPr lang="en-US" sz="1400" dirty="0"/>
              <a:t> </a:t>
            </a:r>
            <a:r>
              <a:rPr lang="en-US" sz="1400" dirty="0" err="1"/>
              <a:t>tinta</a:t>
            </a:r>
            <a:r>
              <a:rPr lang="en-US" sz="1400" dirty="0"/>
              <a:t> </a:t>
            </a:r>
            <a:r>
              <a:rPr lang="en-US" sz="1400" dirty="0" err="1"/>
              <a:t>pada</a:t>
            </a:r>
            <a:r>
              <a:rPr lang="en-US" sz="1400" dirty="0"/>
              <a:t> </a:t>
            </a:r>
            <a:r>
              <a:rPr lang="en-US" sz="1400" dirty="0" err="1"/>
              <a:t>kertas</a:t>
            </a:r>
            <a:r>
              <a:rPr lang="en-US" sz="1400" dirty="0" smtClean="0"/>
              <a:t>, yang </a:t>
            </a:r>
            <a:r>
              <a:rPr lang="en-US" sz="1400" dirty="0" err="1"/>
              <a:t>diterbitkan</a:t>
            </a:r>
            <a:r>
              <a:rPr lang="en-US" sz="1400" dirty="0"/>
              <a:t> </a:t>
            </a:r>
            <a:r>
              <a:rPr lang="en-US" sz="1400" dirty="0" err="1" smtClean="0"/>
              <a:t>secara</a:t>
            </a:r>
            <a:r>
              <a:rPr lang="en-US" sz="1400" dirty="0" smtClean="0"/>
              <a:t> </a:t>
            </a:r>
            <a:r>
              <a:rPr lang="en-US" sz="1400" dirty="0" err="1" smtClean="0"/>
              <a:t>berkala</a:t>
            </a:r>
            <a:r>
              <a:rPr lang="en-US" sz="1400" dirty="0" smtClean="0"/>
              <a:t>.</a:t>
            </a:r>
          </a:p>
          <a:p>
            <a:pPr algn="l"/>
            <a:r>
              <a:rPr lang="en-US" sz="1400" dirty="0" err="1" smtClean="0"/>
              <a:t>Penerbit</a:t>
            </a:r>
            <a:r>
              <a:rPr lang="en-US" sz="1400" dirty="0" smtClean="0"/>
              <a:t> </a:t>
            </a:r>
            <a:r>
              <a:rPr lang="en-US" sz="1400" dirty="0" err="1" smtClean="0"/>
              <a:t>dalam</a:t>
            </a:r>
            <a:r>
              <a:rPr lang="en-US" sz="1400" dirty="0" smtClean="0"/>
              <a:t> </a:t>
            </a:r>
            <a:r>
              <a:rPr lang="en-US" sz="1400" dirty="0" err="1" smtClean="0"/>
              <a:t>majalah</a:t>
            </a:r>
            <a:r>
              <a:rPr lang="en-US" sz="1400" dirty="0" smtClean="0"/>
              <a:t> </a:t>
            </a:r>
            <a:r>
              <a:rPr lang="en-US" sz="1400" dirty="0" err="1" smtClean="0"/>
              <a:t>ini</a:t>
            </a:r>
            <a:r>
              <a:rPr lang="en-US" sz="1400" dirty="0" smtClean="0"/>
              <a:t> </a:t>
            </a:r>
            <a:r>
              <a:rPr lang="en-US" sz="1400" dirty="0" err="1" smtClean="0"/>
              <a:t>cyberstep</a:t>
            </a:r>
            <a:r>
              <a:rPr lang="en-US" sz="1400" dirty="0" smtClean="0"/>
              <a:t> LYTO </a:t>
            </a:r>
            <a:r>
              <a:rPr lang="en-US" sz="1400" dirty="0" err="1" smtClean="0"/>
              <a:t>game.com</a:t>
            </a:r>
            <a:endParaRPr lang="en-US" sz="1400" dirty="0" smtClean="0"/>
          </a:p>
          <a:p>
            <a:pPr algn="l"/>
            <a:r>
              <a:rPr lang="en-US" sz="1400" dirty="0" err="1" smtClean="0"/>
              <a:t>Kertas</a:t>
            </a:r>
            <a:r>
              <a:rPr lang="en-US" sz="1400" dirty="0" smtClean="0"/>
              <a:t> yang di </a:t>
            </a:r>
            <a:r>
              <a:rPr lang="en-US" sz="1400" dirty="0" err="1" smtClean="0"/>
              <a:t>gunakan</a:t>
            </a:r>
            <a:r>
              <a:rPr lang="en-US" sz="1400" dirty="0" smtClean="0"/>
              <a:t> </a:t>
            </a:r>
            <a:r>
              <a:rPr lang="en-US" sz="1400" dirty="0" err="1" smtClean="0"/>
              <a:t>artpaper</a:t>
            </a:r>
            <a:r>
              <a:rPr lang="en-US" sz="1400" dirty="0" smtClean="0"/>
              <a:t> 120gr</a:t>
            </a:r>
            <a:endParaRPr lang="en-US" sz="1400" dirty="0" smtClean="0"/>
          </a:p>
          <a:p>
            <a:pPr algn="l"/>
            <a:endParaRPr lang="en-US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555" y="-114300"/>
            <a:ext cx="6329726" cy="895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24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3250" y="2715913"/>
            <a:ext cx="4681039" cy="818866"/>
          </a:xfrm>
        </p:spPr>
        <p:txBody>
          <a:bodyPr>
            <a:normAutofit fontScale="90000"/>
          </a:bodyPr>
          <a:lstStyle/>
          <a:p>
            <a:pPr algn="l"/>
            <a:r>
              <a:rPr lang="en-US" sz="2000" dirty="0" err="1" smtClean="0"/>
              <a:t>vol</a:t>
            </a:r>
            <a:r>
              <a:rPr lang="en-US" sz="2000" dirty="0" smtClean="0"/>
              <a:t> 175 </a:t>
            </a:r>
            <a:r>
              <a:rPr lang="en-US" sz="2000" dirty="0" err="1" smtClean="0"/>
              <a:t>rilis</a:t>
            </a:r>
            <a:r>
              <a:rPr lang="en-US" sz="2000" dirty="0" smtClean="0"/>
              <a:t> </a:t>
            </a:r>
            <a:r>
              <a:rPr lang="en-US" sz="2000" dirty="0" err="1" smtClean="0"/>
              <a:t>mei</a:t>
            </a:r>
            <a:r>
              <a:rPr lang="en-US" sz="2000" dirty="0" smtClean="0"/>
              <a:t> 2010</a:t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tips &amp; tricks</a:t>
            </a:r>
            <a:br>
              <a:rPr lang="en-US" sz="2000" dirty="0" smtClean="0"/>
            </a:br>
            <a:r>
              <a:rPr lang="en-US" sz="2000" dirty="0" smtClean="0"/>
              <a:t>review game</a:t>
            </a:r>
            <a:br>
              <a:rPr lang="en-US" sz="2000" dirty="0" smtClean="0"/>
            </a:br>
            <a:r>
              <a:rPr lang="en-US" sz="2000" dirty="0" err="1" smtClean="0"/>
              <a:t>kuis</a:t>
            </a:r>
            <a:r>
              <a:rPr lang="en-US" sz="2000" dirty="0" smtClean="0"/>
              <a:t> games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7" b="7451"/>
          <a:stretch/>
        </p:blipFill>
        <p:spPr>
          <a:xfrm>
            <a:off x="5325204" y="150512"/>
            <a:ext cx="4872896" cy="6424229"/>
          </a:xfrm>
        </p:spPr>
      </p:pic>
    </p:spTree>
    <p:extLst>
      <p:ext uri="{BB962C8B-B14F-4D97-AF65-F5344CB8AC3E}">
        <p14:creationId xmlns:p14="http://schemas.microsoft.com/office/powerpoint/2010/main" val="89698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6950" y="2473657"/>
            <a:ext cx="10018713" cy="1752599"/>
          </a:xfrm>
        </p:spPr>
        <p:txBody>
          <a:bodyPr>
            <a:normAutofit fontScale="90000"/>
          </a:bodyPr>
          <a:lstStyle/>
          <a:p>
            <a:pPr algn="l"/>
            <a:r>
              <a:rPr lang="en-US" sz="2000" dirty="0" smtClean="0"/>
              <a:t>Vol 174 </a:t>
            </a:r>
            <a:r>
              <a:rPr lang="en-US" sz="2000" dirty="0" err="1" smtClean="0"/>
              <a:t>rilis</a:t>
            </a:r>
            <a:r>
              <a:rPr lang="en-US" sz="2000" dirty="0" smtClean="0"/>
              <a:t> </a:t>
            </a:r>
            <a:r>
              <a:rPr lang="en-US" sz="2000" dirty="0" err="1" smtClean="0"/>
              <a:t>april</a:t>
            </a:r>
            <a:r>
              <a:rPr lang="en-US" sz="2000" dirty="0" smtClean="0"/>
              <a:t> 2010</a:t>
            </a:r>
            <a:br>
              <a:rPr lang="en-US" sz="2000" dirty="0" smtClean="0"/>
            </a:br>
            <a:r>
              <a:rPr lang="en-US" sz="2000" dirty="0" smtClean="0"/>
              <a:t>tips &amp; tricks</a:t>
            </a:r>
            <a:br>
              <a:rPr lang="en-US" sz="2000" dirty="0" smtClean="0"/>
            </a:br>
            <a:r>
              <a:rPr lang="en-US" sz="2000" dirty="0" smtClean="0"/>
              <a:t>review games </a:t>
            </a:r>
            <a:br>
              <a:rPr lang="en-US" sz="2000" dirty="0" smtClean="0"/>
            </a:br>
            <a:r>
              <a:rPr lang="en-US" sz="2000" dirty="0" err="1" smtClean="0"/>
              <a:t>komik</a:t>
            </a:r>
            <a:r>
              <a:rPr lang="en-US" sz="2000" smtClean="0"/>
              <a:t/>
            </a:r>
            <a:br>
              <a:rPr lang="en-US" sz="2000" smtClean="0"/>
            </a:br>
            <a:r>
              <a:rPr lang="en-US" sz="2000" smtClean="0"/>
              <a:t>FAQ</a:t>
            </a:r>
            <a:br>
              <a:rPr lang="en-US" sz="2000" smtClean="0"/>
            </a:b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8" b="5740"/>
          <a:stretch/>
        </p:blipFill>
        <p:spPr>
          <a:xfrm>
            <a:off x="5363368" y="228600"/>
            <a:ext cx="4764661" cy="6477000"/>
          </a:xfrm>
        </p:spPr>
      </p:pic>
    </p:spTree>
    <p:extLst>
      <p:ext uri="{BB962C8B-B14F-4D97-AF65-F5344CB8AC3E}">
        <p14:creationId xmlns:p14="http://schemas.microsoft.com/office/powerpoint/2010/main" val="201997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35" y="2258326"/>
            <a:ext cx="10018713" cy="1752599"/>
          </a:xfrm>
        </p:spPr>
        <p:txBody>
          <a:bodyPr>
            <a:normAutofit/>
          </a:bodyPr>
          <a:lstStyle/>
          <a:p>
            <a:pPr algn="l"/>
            <a:r>
              <a:rPr lang="en-US" sz="2000" dirty="0" smtClean="0"/>
              <a:t>Vol 182 </a:t>
            </a:r>
            <a:r>
              <a:rPr lang="en-US" sz="2000" dirty="0" err="1" smtClean="0"/>
              <a:t>rilis</a:t>
            </a:r>
            <a:r>
              <a:rPr lang="en-US" sz="2000" dirty="0" smtClean="0"/>
              <a:t> </a:t>
            </a:r>
            <a:r>
              <a:rPr lang="en-US" sz="2000" dirty="0" err="1" smtClean="0"/>
              <a:t>desember</a:t>
            </a:r>
            <a:r>
              <a:rPr lang="en-US" sz="2000" dirty="0" smtClean="0"/>
              <a:t> </a:t>
            </a:r>
            <a:r>
              <a:rPr lang="en-US" sz="2000" dirty="0" smtClean="0"/>
              <a:t>2010</a:t>
            </a:r>
            <a:br>
              <a:rPr lang="en-US" sz="2000" dirty="0" smtClean="0"/>
            </a:br>
            <a:r>
              <a:rPr lang="en-US" sz="2000" dirty="0" smtClean="0"/>
              <a:t>-</a:t>
            </a:r>
            <a:br>
              <a:rPr lang="en-US" sz="2000" dirty="0" smtClean="0"/>
            </a:br>
            <a:r>
              <a:rPr lang="en-US" sz="2000" dirty="0" smtClean="0"/>
              <a:t>-</a:t>
            </a:r>
            <a:br>
              <a:rPr lang="en-US" sz="2000" dirty="0" smtClean="0"/>
            </a:br>
            <a:r>
              <a:rPr lang="en-US" sz="2000" dirty="0"/>
              <a:t>-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452" y="254000"/>
            <a:ext cx="4284133" cy="6426200"/>
          </a:xfrm>
        </p:spPr>
      </p:pic>
    </p:spTree>
    <p:extLst>
      <p:ext uri="{BB962C8B-B14F-4D97-AF65-F5344CB8AC3E}">
        <p14:creationId xmlns:p14="http://schemas.microsoft.com/office/powerpoint/2010/main" val="37548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608</TotalTime>
  <Words>17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Corbel</vt:lpstr>
      <vt:lpstr>Arial</vt:lpstr>
      <vt:lpstr>Parallax</vt:lpstr>
      <vt:lpstr>PowerPoint Presentation</vt:lpstr>
      <vt:lpstr>vol 175 rilis mei 2010  tips &amp; tricks review game kuis games  </vt:lpstr>
      <vt:lpstr>Vol 174 rilis april 2010 tips &amp; tricks review games  komik FAQ </vt:lpstr>
      <vt:lpstr>Vol 182 rilis desember 2010 - - -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2017-09-23T16:03:13Z</dcterms:created>
  <dcterms:modified xsi:type="dcterms:W3CDTF">2017-09-25T12:46:13Z</dcterms:modified>
</cp:coreProperties>
</file>

<file path=docProps/thumbnail.jpeg>
</file>